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9" r:id="rId5"/>
    <p:sldId id="272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Smid" initials="RS" lastIdx="2" clrIdx="0">
    <p:extLst>
      <p:ext uri="{19B8F6BF-5375-455C-9EA6-DF929625EA0E}">
        <p15:presenceInfo xmlns:p15="http://schemas.microsoft.com/office/powerpoint/2012/main" userId="S::r.smid@helicon.nl::8d8b6464-c294-4a85-ab00-5193e766a9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2"/>
    <a:srgbClr val="CCCC00"/>
    <a:srgbClr val="CAD129"/>
    <a:srgbClr val="D9DA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51CA5-74BB-4B91-AE30-542F935ACBC9}" v="14" dt="2020-03-17T20:39:00.6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Smid" userId="8d8b6464-c294-4a85-ab00-5193e766a920" providerId="ADAL" clId="{7441FC3C-6435-45C0-A99E-394DB84B770D}"/>
    <pc:docChg chg="custSel addSld delSld modSld sldOrd">
      <pc:chgData name="Robert Smid" userId="8d8b6464-c294-4a85-ab00-5193e766a920" providerId="ADAL" clId="{7441FC3C-6435-45C0-A99E-394DB84B770D}" dt="2020-03-17T20:39:27.426" v="498" actId="47"/>
      <pc:docMkLst>
        <pc:docMk/>
      </pc:docMkLst>
      <pc:sldChg chg="addSp delSp modSp">
        <pc:chgData name="Robert Smid" userId="8d8b6464-c294-4a85-ab00-5193e766a920" providerId="ADAL" clId="{7441FC3C-6435-45C0-A99E-394DB84B770D}" dt="2020-03-17T20:30:23.853" v="40" actId="20577"/>
        <pc:sldMkLst>
          <pc:docMk/>
          <pc:sldMk cId="1038797877" sldId="259"/>
        </pc:sldMkLst>
        <pc:spChg chg="add del mod">
          <ac:chgData name="Robert Smid" userId="8d8b6464-c294-4a85-ab00-5193e766a920" providerId="ADAL" clId="{7441FC3C-6435-45C0-A99E-394DB84B770D}" dt="2020-03-17T20:29:56.834" v="8"/>
          <ac:spMkLst>
            <pc:docMk/>
            <pc:sldMk cId="1038797877" sldId="259"/>
            <ac:spMk id="2" creationId="{A7095907-9B0A-48FB-85EC-8A44562266F5}"/>
          </ac:spMkLst>
        </pc:spChg>
        <pc:spChg chg="mod">
          <ac:chgData name="Robert Smid" userId="8d8b6464-c294-4a85-ab00-5193e766a920" providerId="ADAL" clId="{7441FC3C-6435-45C0-A99E-394DB84B770D}" dt="2020-03-17T20:30:23.853" v="40" actId="20577"/>
          <ac:spMkLst>
            <pc:docMk/>
            <pc:sldMk cId="1038797877" sldId="259"/>
            <ac:spMk id="14" creationId="{9919A205-91D2-45E8-AC21-E5C35E78226C}"/>
          </ac:spMkLst>
        </pc:spChg>
        <pc:picChg chg="add mod">
          <ac:chgData name="Robert Smid" userId="8d8b6464-c294-4a85-ab00-5193e766a920" providerId="ADAL" clId="{7441FC3C-6435-45C0-A99E-394DB84B770D}" dt="2020-03-17T20:30:14.905" v="12" actId="1076"/>
          <ac:picMkLst>
            <pc:docMk/>
            <pc:sldMk cId="1038797877" sldId="259"/>
            <ac:picMk id="4" creationId="{747E4FC7-6BD1-4EEE-8B7F-6F4858FCA080}"/>
          </ac:picMkLst>
        </pc:picChg>
        <pc:picChg chg="del">
          <ac:chgData name="Robert Smid" userId="8d8b6464-c294-4a85-ab00-5193e766a920" providerId="ADAL" clId="{7441FC3C-6435-45C0-A99E-394DB84B770D}" dt="2020-03-17T20:29:31.846" v="0" actId="478"/>
          <ac:picMkLst>
            <pc:docMk/>
            <pc:sldMk cId="1038797877" sldId="259"/>
            <ac:picMk id="7" creationId="{D210749B-8151-43D0-BB3B-80269F7C53EB}"/>
          </ac:picMkLst>
        </pc:picChg>
        <pc:picChg chg="add del mod">
          <ac:chgData name="Robert Smid" userId="8d8b6464-c294-4a85-ab00-5193e766a920" providerId="ADAL" clId="{7441FC3C-6435-45C0-A99E-394DB84B770D}" dt="2020-03-17T20:29:56.834" v="8"/>
          <ac:picMkLst>
            <pc:docMk/>
            <pc:sldMk cId="1038797877" sldId="259"/>
            <ac:picMk id="1026" creationId="{9E696004-B093-44BF-B1EB-A7907FC099F0}"/>
          </ac:picMkLst>
        </pc:picChg>
      </pc:sldChg>
      <pc:sldChg chg="del">
        <pc:chgData name="Robert Smid" userId="8d8b6464-c294-4a85-ab00-5193e766a920" providerId="ADAL" clId="{7441FC3C-6435-45C0-A99E-394DB84B770D}" dt="2020-03-17T20:30:32.359" v="41" actId="47"/>
        <pc:sldMkLst>
          <pc:docMk/>
          <pc:sldMk cId="3675859462" sldId="264"/>
        </pc:sldMkLst>
      </pc:sldChg>
      <pc:sldChg chg="del">
        <pc:chgData name="Robert Smid" userId="8d8b6464-c294-4a85-ab00-5193e766a920" providerId="ADAL" clId="{7441FC3C-6435-45C0-A99E-394DB84B770D}" dt="2020-03-17T20:39:25.709" v="496" actId="47"/>
        <pc:sldMkLst>
          <pc:docMk/>
          <pc:sldMk cId="1758132039" sldId="267"/>
        </pc:sldMkLst>
      </pc:sldChg>
      <pc:sldChg chg="addSp delSp modSp ord">
        <pc:chgData name="Robert Smid" userId="8d8b6464-c294-4a85-ab00-5193e766a920" providerId="ADAL" clId="{7441FC3C-6435-45C0-A99E-394DB84B770D}" dt="2020-03-17T20:36:24.257" v="341" actId="1076"/>
        <pc:sldMkLst>
          <pc:docMk/>
          <pc:sldMk cId="1809678349" sldId="272"/>
        </pc:sldMkLst>
        <pc:spChg chg="del">
          <ac:chgData name="Robert Smid" userId="8d8b6464-c294-4a85-ab00-5193e766a920" providerId="ADAL" clId="{7441FC3C-6435-45C0-A99E-394DB84B770D}" dt="2020-03-17T20:32:53.123" v="194" actId="478"/>
          <ac:spMkLst>
            <pc:docMk/>
            <pc:sldMk cId="1809678349" sldId="272"/>
            <ac:spMk id="2" creationId="{D547D1E2-CED6-42C4-A58E-BB839129024C}"/>
          </ac:spMkLst>
        </pc:spChg>
        <pc:spChg chg="mod">
          <ac:chgData name="Robert Smid" userId="8d8b6464-c294-4a85-ab00-5193e766a920" providerId="ADAL" clId="{7441FC3C-6435-45C0-A99E-394DB84B770D}" dt="2020-03-17T20:36:24.257" v="341" actId="1076"/>
          <ac:spMkLst>
            <pc:docMk/>
            <pc:sldMk cId="1809678349" sldId="272"/>
            <ac:spMk id="4" creationId="{0C93C3C8-B9FB-4CD4-9AFC-2606E1A8340A}"/>
          </ac:spMkLst>
        </pc:spChg>
        <pc:spChg chg="add mod">
          <ac:chgData name="Robert Smid" userId="8d8b6464-c294-4a85-ab00-5193e766a920" providerId="ADAL" clId="{7441FC3C-6435-45C0-A99E-394DB84B770D}" dt="2020-03-17T20:35:56.696" v="337" actId="1076"/>
          <ac:spMkLst>
            <pc:docMk/>
            <pc:sldMk cId="1809678349" sldId="272"/>
            <ac:spMk id="5" creationId="{5E543647-A54D-49FB-883E-B30D3049FFB4}"/>
          </ac:spMkLst>
        </pc:spChg>
      </pc:sldChg>
      <pc:sldChg chg="delSp modSp del">
        <pc:chgData name="Robert Smid" userId="8d8b6464-c294-4a85-ab00-5193e766a920" providerId="ADAL" clId="{7441FC3C-6435-45C0-A99E-394DB84B770D}" dt="2020-03-17T20:39:23.978" v="494" actId="47"/>
        <pc:sldMkLst>
          <pc:docMk/>
          <pc:sldMk cId="375270370" sldId="280"/>
        </pc:sldMkLst>
        <pc:spChg chg="mod">
          <ac:chgData name="Robert Smid" userId="8d8b6464-c294-4a85-ab00-5193e766a920" providerId="ADAL" clId="{7441FC3C-6435-45C0-A99E-394DB84B770D}" dt="2020-03-17T20:32:46.663" v="193" actId="6549"/>
          <ac:spMkLst>
            <pc:docMk/>
            <pc:sldMk cId="375270370" sldId="280"/>
            <ac:spMk id="6" creationId="{372925E3-12B8-4C4D-80B6-E6CC1C8A4218}"/>
          </ac:spMkLst>
        </pc:spChg>
        <pc:picChg chg="del">
          <ac:chgData name="Robert Smid" userId="8d8b6464-c294-4a85-ab00-5193e766a920" providerId="ADAL" clId="{7441FC3C-6435-45C0-A99E-394DB84B770D}" dt="2020-03-17T20:31:13.319" v="45" actId="478"/>
          <ac:picMkLst>
            <pc:docMk/>
            <pc:sldMk cId="375270370" sldId="280"/>
            <ac:picMk id="5" creationId="{74919F2A-1D5E-4650-B775-71F81AEAF1C1}"/>
          </ac:picMkLst>
        </pc:picChg>
      </pc:sldChg>
      <pc:sldChg chg="delSp del ord">
        <pc:chgData name="Robert Smid" userId="8d8b6464-c294-4a85-ab00-5193e766a920" providerId="ADAL" clId="{7441FC3C-6435-45C0-A99E-394DB84B770D}" dt="2020-03-17T20:39:21.503" v="493" actId="47"/>
        <pc:sldMkLst>
          <pc:docMk/>
          <pc:sldMk cId="1224455182" sldId="282"/>
        </pc:sldMkLst>
        <pc:picChg chg="del">
          <ac:chgData name="Robert Smid" userId="8d8b6464-c294-4a85-ab00-5193e766a920" providerId="ADAL" clId="{7441FC3C-6435-45C0-A99E-394DB84B770D}" dt="2020-03-17T20:30:35.102" v="42" actId="478"/>
          <ac:picMkLst>
            <pc:docMk/>
            <pc:sldMk cId="1224455182" sldId="282"/>
            <ac:picMk id="4" creationId="{219795A1-35EB-4858-B31D-AA7D9D7AD5C3}"/>
          </ac:picMkLst>
        </pc:picChg>
      </pc:sldChg>
      <pc:sldChg chg="del">
        <pc:chgData name="Robert Smid" userId="8d8b6464-c294-4a85-ab00-5193e766a920" providerId="ADAL" clId="{7441FC3C-6435-45C0-A99E-394DB84B770D}" dt="2020-03-17T20:39:27.426" v="498" actId="47"/>
        <pc:sldMkLst>
          <pc:docMk/>
          <pc:sldMk cId="3075795966" sldId="285"/>
        </pc:sldMkLst>
      </pc:sldChg>
      <pc:sldChg chg="del">
        <pc:chgData name="Robert Smid" userId="8d8b6464-c294-4a85-ab00-5193e766a920" providerId="ADAL" clId="{7441FC3C-6435-45C0-A99E-394DB84B770D}" dt="2020-03-17T20:39:25.151" v="495" actId="47"/>
        <pc:sldMkLst>
          <pc:docMk/>
          <pc:sldMk cId="1271881584" sldId="287"/>
        </pc:sldMkLst>
      </pc:sldChg>
      <pc:sldChg chg="del">
        <pc:chgData name="Robert Smid" userId="8d8b6464-c294-4a85-ab00-5193e766a920" providerId="ADAL" clId="{7441FC3C-6435-45C0-A99E-394DB84B770D}" dt="2020-03-17T20:39:26.203" v="497" actId="47"/>
        <pc:sldMkLst>
          <pc:docMk/>
          <pc:sldMk cId="1335328662" sldId="288"/>
        </pc:sldMkLst>
      </pc:sldChg>
      <pc:sldChg chg="modSp add">
        <pc:chgData name="Robert Smid" userId="8d8b6464-c294-4a85-ab00-5193e766a920" providerId="ADAL" clId="{7441FC3C-6435-45C0-A99E-394DB84B770D}" dt="2020-03-17T20:36:19.833" v="340" actId="1076"/>
        <pc:sldMkLst>
          <pc:docMk/>
          <pc:sldMk cId="3912298169" sldId="289"/>
        </pc:sldMkLst>
        <pc:spChg chg="mod">
          <ac:chgData name="Robert Smid" userId="8d8b6464-c294-4a85-ab00-5193e766a920" providerId="ADAL" clId="{7441FC3C-6435-45C0-A99E-394DB84B770D}" dt="2020-03-17T20:36:19.833" v="340" actId="1076"/>
          <ac:spMkLst>
            <pc:docMk/>
            <pc:sldMk cId="3912298169" sldId="289"/>
            <ac:spMk id="4" creationId="{0C93C3C8-B9FB-4CD4-9AFC-2606E1A8340A}"/>
          </ac:spMkLst>
        </pc:spChg>
        <pc:spChg chg="mod">
          <ac:chgData name="Robert Smid" userId="8d8b6464-c294-4a85-ab00-5193e766a920" providerId="ADAL" clId="{7441FC3C-6435-45C0-A99E-394DB84B770D}" dt="2020-03-17T20:35:38.664" v="335" actId="1076"/>
          <ac:spMkLst>
            <pc:docMk/>
            <pc:sldMk cId="3912298169" sldId="289"/>
            <ac:spMk id="5" creationId="{5E543647-A54D-49FB-883E-B30D3049FFB4}"/>
          </ac:spMkLst>
        </pc:spChg>
      </pc:sldChg>
      <pc:sldChg chg="modSp add">
        <pc:chgData name="Robert Smid" userId="8d8b6464-c294-4a85-ab00-5193e766a920" providerId="ADAL" clId="{7441FC3C-6435-45C0-A99E-394DB84B770D}" dt="2020-03-17T20:36:08.762" v="339" actId="20577"/>
        <pc:sldMkLst>
          <pc:docMk/>
          <pc:sldMk cId="3994010096" sldId="290"/>
        </pc:sldMkLst>
        <pc:spChg chg="mod">
          <ac:chgData name="Robert Smid" userId="8d8b6464-c294-4a85-ab00-5193e766a920" providerId="ADAL" clId="{7441FC3C-6435-45C0-A99E-394DB84B770D}" dt="2020-03-17T20:34:00.606" v="256" actId="20577"/>
          <ac:spMkLst>
            <pc:docMk/>
            <pc:sldMk cId="3994010096" sldId="290"/>
            <ac:spMk id="4" creationId="{0C93C3C8-B9FB-4CD4-9AFC-2606E1A8340A}"/>
          </ac:spMkLst>
        </pc:spChg>
        <pc:spChg chg="mod">
          <ac:chgData name="Robert Smid" userId="8d8b6464-c294-4a85-ab00-5193e766a920" providerId="ADAL" clId="{7441FC3C-6435-45C0-A99E-394DB84B770D}" dt="2020-03-17T20:36:08.762" v="339" actId="20577"/>
          <ac:spMkLst>
            <pc:docMk/>
            <pc:sldMk cId="3994010096" sldId="290"/>
            <ac:spMk id="5" creationId="{5E543647-A54D-49FB-883E-B30D3049FFB4}"/>
          </ac:spMkLst>
        </pc:spChg>
      </pc:sldChg>
      <pc:sldChg chg="modSp add">
        <pc:chgData name="Robert Smid" userId="8d8b6464-c294-4a85-ab00-5193e766a920" providerId="ADAL" clId="{7441FC3C-6435-45C0-A99E-394DB84B770D}" dt="2020-03-17T20:39:00.682" v="492" actId="20577"/>
        <pc:sldMkLst>
          <pc:docMk/>
          <pc:sldMk cId="90710607" sldId="291"/>
        </pc:sldMkLst>
        <pc:spChg chg="mod">
          <ac:chgData name="Robert Smid" userId="8d8b6464-c294-4a85-ab00-5193e766a920" providerId="ADAL" clId="{7441FC3C-6435-45C0-A99E-394DB84B770D}" dt="2020-03-17T20:37:01.885" v="364" actId="20577"/>
          <ac:spMkLst>
            <pc:docMk/>
            <pc:sldMk cId="90710607" sldId="291"/>
            <ac:spMk id="4" creationId="{0C93C3C8-B9FB-4CD4-9AFC-2606E1A8340A}"/>
          </ac:spMkLst>
        </pc:spChg>
        <pc:spChg chg="mod">
          <ac:chgData name="Robert Smid" userId="8d8b6464-c294-4a85-ab00-5193e766a920" providerId="ADAL" clId="{7441FC3C-6435-45C0-A99E-394DB84B770D}" dt="2020-03-17T20:39:00.682" v="492" actId="20577"/>
          <ac:spMkLst>
            <pc:docMk/>
            <pc:sldMk cId="90710607" sldId="291"/>
            <ac:spMk id="5" creationId="{5E543647-A54D-49FB-883E-B30D3049FF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D0766-1A5D-4368-84DC-D22E7DDA0579}" type="datetimeFigureOut">
              <a:rPr lang="nl-NL" smtClean="0"/>
              <a:t>17-3-2020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BAAE1-C38E-430B-9654-931774BACD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794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B5423EA-16DA-4906-96F0-006333A96E51}" type="datetime1">
              <a:rPr lang="nl-NL" smtClean="0"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70759D-3433-426E-930F-430AE0803C5D}" type="datetime1">
              <a:rPr lang="nl-NL" smtClean="0"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71664" y="318494"/>
            <a:ext cx="8860565" cy="648072"/>
          </a:xfrm>
        </p:spPr>
        <p:txBody>
          <a:bodyPr>
            <a:noAutofit/>
          </a:bodyPr>
          <a:lstStyle>
            <a:lvl1pPr algn="r">
              <a:defRPr sz="3600" b="1">
                <a:solidFill>
                  <a:srgbClr val="80800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85456" y="1196754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00D68C1-F8C3-4E11-9D12-F7EFEFD35E64}" type="datetime1">
              <a:rPr lang="nl-NL" smtClean="0"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none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E275C2-023A-4FB4-AD01-FD9012D66EC1}" type="datetime1">
              <a:rPr lang="nl-NL" smtClean="0"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3A1AE3-77B8-424A-A0B3-CF9AFADB94C3}" type="datetime1">
              <a:rPr lang="nl-NL" smtClean="0"/>
              <a:t>17-3-2020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EC1695-AF70-4536-8A66-F76A40A1958D}" type="datetime1">
              <a:rPr lang="nl-NL" smtClean="0"/>
              <a:t>17-3-2020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EB60F84-664E-499C-81A9-EE88CFBD8E5D}" type="datetime1">
              <a:rPr lang="nl-NL" smtClean="0"/>
              <a:t>17-3-2020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8DC277D-C5E8-4CDB-B17E-46C78CE17023}" type="datetime1">
              <a:rPr lang="nl-NL" smtClean="0"/>
              <a:t>17-3-2020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421366D-00C2-415F-B72F-E36947DB8D93}" type="datetime1">
              <a:rPr lang="nl-NL" smtClean="0"/>
              <a:t>17-3-2020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C1A50A-BAC6-47B5-8AB7-D3D43D1B0D02}" type="datetime1">
              <a:rPr lang="nl-NL" smtClean="0"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D3AEEE68-630E-4FC1-85CA-048CDAFC82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4E9F6A4-12BF-41E7-AC6B-4108AB2D89B1}" type="datetime1">
              <a:rPr lang="nl-NL" smtClean="0"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2020 TL42 Bestuurskunde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80800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ghttochallenge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FF52E93-3C4F-4F84-B3AA-C1245291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2020 TL42 Bestuurskunde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919A205-91D2-45E8-AC21-E5C35E78226C}"/>
              </a:ext>
            </a:extLst>
          </p:cNvPr>
          <p:cNvSpPr txBox="1"/>
          <p:nvPr/>
        </p:nvSpPr>
        <p:spPr>
          <a:xfrm>
            <a:off x="3309601" y="826840"/>
            <a:ext cx="7205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BESTUURSKUNDE TL42, Burgerparticipatie</a:t>
            </a:r>
          </a:p>
        </p:txBody>
      </p:sp>
      <p:pic>
        <p:nvPicPr>
          <p:cNvPr id="4" name="Afbeelding 3" descr="Afbeelding met voedsel&#10;&#10;Automatisch gegenereerde beschrijving">
            <a:extLst>
              <a:ext uri="{FF2B5EF4-FFF2-40B4-BE49-F238E27FC236}">
                <a16:creationId xmlns:a16="http://schemas.microsoft.com/office/drawing/2014/main" id="{747E4FC7-6BD1-4EEE-8B7F-6F4858FCA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939" y="1464634"/>
            <a:ext cx="80772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79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FF52E93-3C4F-4F84-B3AA-C1245291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2020 TL42 Bestuurskunde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C93C3C8-B9FB-4CD4-9AFC-2606E1A8340A}"/>
              </a:ext>
            </a:extLst>
          </p:cNvPr>
          <p:cNvSpPr/>
          <p:nvPr/>
        </p:nvSpPr>
        <p:spPr>
          <a:xfrm>
            <a:off x="1529942" y="916136"/>
            <a:ext cx="9132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Kenmerken burgerparticipatie?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543647-A54D-49FB-883E-B30D3049FFB4}"/>
              </a:ext>
            </a:extLst>
          </p:cNvPr>
          <p:cNvSpPr txBox="1"/>
          <p:nvPr/>
        </p:nvSpPr>
        <p:spPr>
          <a:xfrm>
            <a:off x="3719743" y="2051195"/>
            <a:ext cx="404713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Betrokkenheid</a:t>
            </a:r>
          </a:p>
          <a:p>
            <a:r>
              <a:rPr lang="nl-NL" sz="4000" dirty="0"/>
              <a:t>Vrijwilligerswerk</a:t>
            </a:r>
          </a:p>
          <a:p>
            <a:r>
              <a:rPr lang="nl-NL" sz="4000" dirty="0"/>
              <a:t>Schoonmaakacties</a:t>
            </a:r>
          </a:p>
          <a:p>
            <a:r>
              <a:rPr lang="nl-NL" sz="4000" dirty="0"/>
              <a:t>Groen</a:t>
            </a:r>
          </a:p>
          <a:p>
            <a:r>
              <a:rPr lang="nl-NL" sz="4000" dirty="0"/>
              <a:t>Energie</a:t>
            </a:r>
          </a:p>
        </p:txBody>
      </p:sp>
    </p:spTree>
    <p:extLst>
      <p:ext uri="{BB962C8B-B14F-4D97-AF65-F5344CB8AC3E}">
        <p14:creationId xmlns:p14="http://schemas.microsoft.com/office/powerpoint/2010/main" val="180967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FF52E93-3C4F-4F84-B3AA-C1245291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2020 TL42 Bestuurskunde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C93C3C8-B9FB-4CD4-9AFC-2606E1A8340A}"/>
              </a:ext>
            </a:extLst>
          </p:cNvPr>
          <p:cNvSpPr/>
          <p:nvPr/>
        </p:nvSpPr>
        <p:spPr>
          <a:xfrm>
            <a:off x="1435173" y="898837"/>
            <a:ext cx="93216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Vormen van burgerparticipatie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543647-A54D-49FB-883E-B30D3049FFB4}"/>
              </a:ext>
            </a:extLst>
          </p:cNvPr>
          <p:cNvSpPr txBox="1"/>
          <p:nvPr/>
        </p:nvSpPr>
        <p:spPr>
          <a:xfrm>
            <a:off x="3875061" y="2459504"/>
            <a:ext cx="27728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Fysiek</a:t>
            </a:r>
          </a:p>
          <a:p>
            <a:r>
              <a:rPr lang="nl-NL" sz="4000" dirty="0"/>
              <a:t>Financieel</a:t>
            </a:r>
          </a:p>
          <a:p>
            <a:r>
              <a:rPr lang="nl-NL" sz="4000" dirty="0"/>
              <a:t>Intellectueel</a:t>
            </a:r>
          </a:p>
        </p:txBody>
      </p:sp>
    </p:spTree>
    <p:extLst>
      <p:ext uri="{BB962C8B-B14F-4D97-AF65-F5344CB8AC3E}">
        <p14:creationId xmlns:p14="http://schemas.microsoft.com/office/powerpoint/2010/main" val="391229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FF52E93-3C4F-4F84-B3AA-C1245291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2020 TL42 Bestuurskunde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C93C3C8-B9FB-4CD4-9AFC-2606E1A8340A}"/>
              </a:ext>
            </a:extLst>
          </p:cNvPr>
          <p:cNvSpPr/>
          <p:nvPr/>
        </p:nvSpPr>
        <p:spPr>
          <a:xfrm>
            <a:off x="1835005" y="907715"/>
            <a:ext cx="8699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Gevolg van burgerparticipatie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543647-A54D-49FB-883E-B30D3049FFB4}"/>
              </a:ext>
            </a:extLst>
          </p:cNvPr>
          <p:cNvSpPr txBox="1"/>
          <p:nvPr/>
        </p:nvSpPr>
        <p:spPr>
          <a:xfrm>
            <a:off x="3454283" y="2721114"/>
            <a:ext cx="565372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OVERHEIDSPARTICIPATIE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4000" dirty="0"/>
              <a:t>Ondersteunen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4000" dirty="0"/>
              <a:t>Wegnemen regels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4000" dirty="0"/>
              <a:t>Faciliteren</a:t>
            </a:r>
          </a:p>
        </p:txBody>
      </p:sp>
    </p:spTree>
    <p:extLst>
      <p:ext uri="{BB962C8B-B14F-4D97-AF65-F5344CB8AC3E}">
        <p14:creationId xmlns:p14="http://schemas.microsoft.com/office/powerpoint/2010/main" val="399401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FF52E93-3C4F-4F84-B3AA-C1245291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2020 TL42 Bestuurskunde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C93C3C8-B9FB-4CD4-9AFC-2606E1A8340A}"/>
              </a:ext>
            </a:extLst>
          </p:cNvPr>
          <p:cNvSpPr/>
          <p:nvPr/>
        </p:nvSpPr>
        <p:spPr>
          <a:xfrm>
            <a:off x="3519508" y="907715"/>
            <a:ext cx="5330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Right </a:t>
            </a:r>
            <a:r>
              <a:rPr lang="nl-NL" sz="5400" b="1" cap="none" spc="0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to</a:t>
            </a:r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nl-NL" sz="5400" b="1" cap="none" spc="0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challenge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543647-A54D-49FB-883E-B30D3049FFB4}"/>
              </a:ext>
            </a:extLst>
          </p:cNvPr>
          <p:cNvSpPr txBox="1"/>
          <p:nvPr/>
        </p:nvSpPr>
        <p:spPr>
          <a:xfrm>
            <a:off x="3519508" y="2073044"/>
            <a:ext cx="528984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UITDAAGRECHT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4000" dirty="0"/>
              <a:t>Budget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4000" dirty="0"/>
              <a:t>Bewonersorganisatie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4000" dirty="0"/>
              <a:t>Juridisch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4000" dirty="0"/>
              <a:t>Communicatie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nl-NL" sz="4000" dirty="0"/>
          </a:p>
          <a:p>
            <a:r>
              <a:rPr lang="nl-NL" sz="4000" dirty="0">
                <a:hlinkClick r:id="rId2"/>
              </a:rPr>
              <a:t>www.righttochallenge.nl</a:t>
            </a:r>
            <a:endParaRPr lang="nl-NL" sz="4000" dirty="0"/>
          </a:p>
          <a:p>
            <a:r>
              <a:rPr lang="nl-NL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7106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D8E16DDC2CB2498A66F0327A67956F" ma:contentTypeVersion="9" ma:contentTypeDescription="Een nieuw document maken." ma:contentTypeScope="" ma:versionID="513eb015774fae0609d5dbbd0b8b02ac">
  <xsd:schema xmlns:xsd="http://www.w3.org/2001/XMLSchema" xmlns:xs="http://www.w3.org/2001/XMLSchema" xmlns:p="http://schemas.microsoft.com/office/2006/metadata/properties" xmlns:ns2="08891fc1-3ef5-4e55-ae4a-9d96043f6748" xmlns:ns3="b46a422e-da98-47e5-a491-2ed84c536562" targetNamespace="http://schemas.microsoft.com/office/2006/metadata/properties" ma:root="true" ma:fieldsID="7622d04bd2685ab2ca8cee37640d41ae" ns2:_="" ns3:_="">
    <xsd:import namespace="08891fc1-3ef5-4e55-ae4a-9d96043f6748"/>
    <xsd:import namespace="b46a422e-da98-47e5-a491-2ed84c5365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91fc1-3ef5-4e55-ae4a-9d96043f67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a422e-da98-47e5-a491-2ed84c53656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1EDC4B-4F6E-4CEE-B8B1-F3EE95AA52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6A064F-5463-4CBC-82A3-6C2172ED5D6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A64E455-764B-4514-8E11-9106EBEFCD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891fc1-3ef5-4e55-ae4a-9d96043f6748"/>
    <ds:schemaRef ds:uri="b46a422e-da98-47e5-a491-2ed84c5365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57</Words>
  <Application>Microsoft Office PowerPoint</Application>
  <PresentationFormat>Breedbeeld</PresentationFormat>
  <Paragraphs>30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Robert Smid</cp:lastModifiedBy>
  <cp:revision>6</cp:revision>
  <dcterms:created xsi:type="dcterms:W3CDTF">2013-11-15T15:05:42Z</dcterms:created>
  <dcterms:modified xsi:type="dcterms:W3CDTF">2020-03-17T20:39:30Z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0x01010036D8E16DDC2CB2498A66F0327A67956F</vt:lpwstr>
  </property>
</Properties>
</file>